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0" r:id="rId1"/>
  </p:sldMasterIdLst>
  <p:sldIdLst>
    <p:sldId id="261" r:id="rId2"/>
    <p:sldId id="260" r:id="rId3"/>
    <p:sldId id="262" r:id="rId4"/>
    <p:sldId id="257" r:id="rId5"/>
    <p:sldId id="258" r:id="rId6"/>
    <p:sldId id="256" r:id="rId7"/>
    <p:sldId id="259" r:id="rId8"/>
    <p:sldId id="263" r:id="rId9"/>
    <p:sldId id="265" r:id="rId10"/>
    <p:sldId id="268" r:id="rId11"/>
    <p:sldId id="264" r:id="rId12"/>
    <p:sldId id="266" r:id="rId13"/>
    <p:sldId id="267" r:id="rId14"/>
    <p:sldId id="271" r:id="rId15"/>
    <p:sldId id="272" r:id="rId16"/>
    <p:sldId id="273" r:id="rId17"/>
    <p:sldId id="275" r:id="rId18"/>
    <p:sldId id="274" r:id="rId19"/>
    <p:sldId id="270" r:id="rId20"/>
    <p:sldId id="269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dwRkaIwo2puZV80OwFFBA==" hashData="1DWo6rq38Mm/qWYFimQ4jX15xh7opxUXz+bcu/ji1oE6o8AFvicPR8DApM3Alm9wvKwJfDbBKBdCQQ9Ub4WAI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3" autoAdjust="0"/>
    <p:restoredTop sz="94660"/>
  </p:normalViewPr>
  <p:slideViewPr>
    <p:cSldViewPr snapToGrid="0">
      <p:cViewPr>
        <p:scale>
          <a:sx n="110" d="100"/>
          <a:sy n="110" d="100"/>
        </p:scale>
        <p:origin x="492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904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302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540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872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720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526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0257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29241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7903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10703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284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07D55-A929-46A3-8A34-14EE801BE536}" type="datetimeFigureOut">
              <a:rPr lang="pt-PT" smtClean="0"/>
              <a:t>19-05-2015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2AAB2-9C02-4225-B47D-BA5AF11599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01150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sergrasan.com/olgalop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48961" y="5012173"/>
            <a:ext cx="474681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Viva o que há </a:t>
            </a:r>
            <a:endParaRPr lang="pt-PT" sz="36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 melhor em você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71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8000">
        <p14:prism dir="u" isContent="1"/>
        <p:sndAc>
          <p:stSnd loop="1">
            <p:snd r:embed="rId2" name="Lara Fabian-Adagio .wav"/>
          </p:stSnd>
        </p:sndAc>
      </p:transition>
    </mc:Choice>
    <mc:Fallback>
      <p:transition spd="slow" advTm="8000">
        <p:fade/>
        <p:sndAc>
          <p:stSnd loop="1">
            <p:snd r:embed="rId2" name="Lara Fabian-Adagio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483429" y="406179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Ofereça-se à vida! Valorize-se mais e mais a cada dia. Você é um ser especial, único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!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muito importante.</a:t>
            </a:r>
          </a:p>
        </p:txBody>
      </p:sp>
    </p:spTree>
    <p:extLst>
      <p:ext uri="{BB962C8B-B14F-4D97-AF65-F5344CB8AC3E}">
        <p14:creationId xmlns:p14="http://schemas.microsoft.com/office/powerpoint/2010/main" val="328930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r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5216434" y="118795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E, por mais que você se esforce, não vai dar conta dessa verdade. Você existe!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Você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está aqui! </a:t>
            </a:r>
          </a:p>
        </p:txBody>
      </p:sp>
    </p:spTree>
    <p:extLst>
      <p:ext uri="{BB962C8B-B14F-4D97-AF65-F5344CB8AC3E}">
        <p14:creationId xmlns:p14="http://schemas.microsoft.com/office/powerpoint/2010/main" val="230599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854925" y="528935"/>
            <a:ext cx="654884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Você é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um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grande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merecedor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um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enorme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vencedor!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Aposte mais em você, e nunca mais se </a:t>
            </a:r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Auto-deprecie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?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11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659087" y="223297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Não cometa esse crime com você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mesmo,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 o seu Criador, com o mundo.</a:t>
            </a:r>
          </a:p>
        </p:txBody>
      </p:sp>
    </p:spTree>
    <p:extLst>
      <p:ext uri="{BB962C8B-B14F-4D97-AF65-F5344CB8AC3E}">
        <p14:creationId xmlns:p14="http://schemas.microsoft.com/office/powerpoint/2010/main" val="102471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0">
        <p14:prism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257006" y="4211824"/>
            <a:ext cx="65749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Concentre-se nas suas possibilidades e conscientize-se de que você é bem mais do que imaginou ser até este momento. </a:t>
            </a:r>
          </a:p>
        </p:txBody>
      </p:sp>
    </p:spTree>
    <p:extLst>
      <p:ext uri="{BB962C8B-B14F-4D97-AF65-F5344CB8AC3E}">
        <p14:creationId xmlns:p14="http://schemas.microsoft.com/office/powerpoint/2010/main" val="2038988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6444343" y="4264914"/>
            <a:ext cx="532093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Afinal, você foi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escolhido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dedo para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viver? 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Pense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alto,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pense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grande! </a:t>
            </a:r>
          </a:p>
        </p:txBody>
      </p:sp>
    </p:spTree>
    <p:extLst>
      <p:ext uri="{BB962C8B-B14F-4D97-AF65-F5344CB8AC3E}">
        <p14:creationId xmlns:p14="http://schemas.microsoft.com/office/powerpoint/2010/main" val="199040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r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013165" y="4500044"/>
            <a:ext cx="61656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Viva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intensamente! Viva o que há de melhor em você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mesmo.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Ofereça-se à vida!</a:t>
            </a:r>
          </a:p>
        </p:txBody>
      </p:sp>
    </p:spTree>
    <p:extLst>
      <p:ext uri="{BB962C8B-B14F-4D97-AF65-F5344CB8AC3E}">
        <p14:creationId xmlns:p14="http://schemas.microsoft.com/office/powerpoint/2010/main" val="34324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04800" y="432304"/>
            <a:ext cx="449362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Use os dons que recebeu ao ser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enviado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para cá. Cultive o hábito de falar somente coisas positivas e elevadas. </a:t>
            </a:r>
          </a:p>
        </p:txBody>
      </p:sp>
    </p:spTree>
    <p:extLst>
      <p:ext uri="{BB962C8B-B14F-4D97-AF65-F5344CB8AC3E}">
        <p14:creationId xmlns:p14="http://schemas.microsoft.com/office/powerpoint/2010/main" val="3439397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81213" y="840768"/>
            <a:ext cx="41865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Veja o lado bom da vida, o lado perfeito das pessoas. </a:t>
            </a:r>
          </a:p>
        </p:txBody>
      </p:sp>
    </p:spTree>
    <p:extLst>
      <p:ext uri="{BB962C8B-B14F-4D97-AF65-F5344CB8AC3E}">
        <p14:creationId xmlns:p14="http://schemas.microsoft.com/office/powerpoint/2010/main" val="1770297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510396" y="309546"/>
            <a:ext cx="414568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Valorize mais o ar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terra, as plantas,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os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animais, os rios... </a:t>
            </a:r>
          </a:p>
        </p:txBody>
      </p:sp>
    </p:spTree>
    <p:extLst>
      <p:ext uri="{BB962C8B-B14F-4D97-AF65-F5344CB8AC3E}">
        <p14:creationId xmlns:p14="http://schemas.microsoft.com/office/powerpoint/2010/main" val="130119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0">
        <p14:prism dir="r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73577" y="2347350"/>
            <a:ext cx="531107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agradeça!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Cuide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, defenda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agradeça!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Comece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por você. </a:t>
            </a:r>
          </a:p>
        </p:txBody>
      </p:sp>
    </p:spTree>
    <p:extLst>
      <p:ext uri="{BB962C8B-B14F-4D97-AF65-F5344CB8AC3E}">
        <p14:creationId xmlns:p14="http://schemas.microsoft.com/office/powerpoint/2010/main" val="31659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27017" y="580349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Comece agora, valorizando-se, elogiando-se, amando-se e cuidando desse ser incrível </a:t>
            </a:r>
          </a:p>
        </p:txBody>
      </p:sp>
    </p:spTree>
    <p:extLst>
      <p:ext uri="{BB962C8B-B14F-4D97-AF65-F5344CB8AC3E}">
        <p14:creationId xmlns:p14="http://schemas.microsoft.com/office/powerpoint/2010/main" val="358135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978497" y="3131122"/>
            <a:ext cx="360868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venceu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tantos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obstáculos para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chegar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até aqui.</a:t>
            </a:r>
          </a:p>
        </p:txBody>
      </p:sp>
    </p:spTree>
    <p:extLst>
      <p:ext uri="{BB962C8B-B14F-4D97-AF65-F5344CB8AC3E}">
        <p14:creationId xmlns:p14="http://schemas.microsoft.com/office/powerpoint/2010/main" val="265730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2991502" y="3366254"/>
            <a:ext cx="640752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Sorria mais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!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Aproveite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mais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cada dia, a cada instante. </a:t>
            </a:r>
          </a:p>
        </p:txBody>
      </p:sp>
    </p:spTree>
    <p:extLst>
      <p:ext uri="{BB962C8B-B14F-4D97-AF65-F5344CB8AC3E}">
        <p14:creationId xmlns:p14="http://schemas.microsoft.com/office/powerpoint/2010/main" val="255977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0">
        <p14:prism dir="r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22514" y="667435"/>
            <a:ext cx="51293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Olhe mais nos olhos das pessoas e não tenha medo de abraçar e de beijar quem quer que seja. </a:t>
            </a:r>
          </a:p>
        </p:txBody>
      </p:sp>
    </p:spTree>
    <p:extLst>
      <p:ext uri="{BB962C8B-B14F-4D97-AF65-F5344CB8AC3E}">
        <p14:creationId xmlns:p14="http://schemas.microsoft.com/office/powerpoint/2010/main" val="207481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720046" y="4560167"/>
            <a:ext cx="54689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Pense nas pessoas que estão vivendo a mesma história que a sua. </a:t>
            </a:r>
          </a:p>
        </p:txBody>
      </p:sp>
    </p:spTree>
    <p:extLst>
      <p:ext uri="{BB962C8B-B14F-4D97-AF65-F5344CB8AC3E}">
        <p14:creationId xmlns:p14="http://schemas.microsoft.com/office/powerpoint/2010/main" val="276327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0">
        <p14:prism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523583" y="1694208"/>
            <a:ext cx="32928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Ouse mais! </a:t>
            </a:r>
          </a:p>
        </p:txBody>
      </p:sp>
    </p:spTree>
    <p:extLst>
      <p:ext uri="{BB962C8B-B14F-4D97-AF65-F5344CB8AC3E}">
        <p14:creationId xmlns:p14="http://schemas.microsoft.com/office/powerpoint/2010/main" val="40686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8000">
        <p14:prism dir="u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341120" y="327801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Creia em todas as possibilidades e aproveite as chances que estão acontecendo. </a:t>
            </a:r>
          </a:p>
        </p:txBody>
      </p:sp>
    </p:spTree>
    <p:extLst>
      <p:ext uri="{BB962C8B-B14F-4D97-AF65-F5344CB8AC3E}">
        <p14:creationId xmlns:p14="http://schemas.microsoft.com/office/powerpoint/2010/main" val="3243360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2000">
        <p14:prism dir="r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>
            <a:off x="2254553" y="1116162"/>
            <a:ext cx="6960375" cy="3946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Texto: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Autor Desconhecido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Música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: Lara </a:t>
            </a:r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Fabian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-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Adagio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  <a:hlinkClick r:id="rId4"/>
              </a:rPr>
              <a:t>www.sergrasan.com/olgalopesslides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  <a:hlinkClick r:id="rId5"/>
              </a:rPr>
              <a:t>www.youtube.com/user/olgagomeslopes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46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30000">
        <p14:prism dir="d" isContent="1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323</Words>
  <Application>Microsoft Office PowerPoint</Application>
  <PresentationFormat>Ecrã Panorâmico</PresentationFormat>
  <Paragraphs>41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Arial</vt:lpstr>
      <vt:lpstr>Book Antiqua</vt:lpstr>
      <vt:lpstr>Bookman Old Style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</dc:creator>
  <cp:lastModifiedBy>OLGA</cp:lastModifiedBy>
  <cp:revision>9</cp:revision>
  <dcterms:created xsi:type="dcterms:W3CDTF">2015-05-19T15:49:40Z</dcterms:created>
  <dcterms:modified xsi:type="dcterms:W3CDTF">2015-05-19T19:06:01Z</dcterms:modified>
</cp:coreProperties>
</file>