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15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23D38-3296-4DB2-8690-87A18C241627}" type="datetimeFigureOut">
              <a:rPr lang="en-US" smtClean="0"/>
              <a:pPr/>
              <a:t>6/30/2014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0AC3F-992B-4692-9DC8-13A545192A0C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506PX-~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2175" y="188640"/>
            <a:ext cx="3489945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494116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Brush Script MT" pitchFamily="66" charset="0"/>
              </a:rPr>
              <a:t>Assunção de Nossa Senhora</a:t>
            </a:r>
            <a:endParaRPr lang="en-US" sz="3600" b="1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>
    <p:sndAc>
      <p:stSnd loop="1">
        <p:snd r:embed="rId2" name="Ave Maria - Arcadel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3" name="Imagem 2" descr="Escalante_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404664"/>
            <a:ext cx="3462868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0" y="5301208"/>
            <a:ext cx="9144000" cy="1200329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No final de sua vida, no que a tradição chama de “dormição” de Nossa Senhora, contemplamos o dogma que é celebrado neste final de semana: a Assunção de Maria. Ela foi levada ao céu após a sua peregrinação terrestre, onde levou a vida acolhendo a vontade do Pai, dizendo “sim” a Deus, mas também entre cuidados, angústias e sofrimentos. 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mini09_24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32656"/>
            <a:ext cx="3347814" cy="48965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157192"/>
            <a:ext cx="9144000" cy="1477328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Por isso, segundo a profecia do santo velho Simeão, uma espada de dor lhe traspassou o coração, junto da cruz do seu divino Filho e nosso Redentor. Com a Assunção, se crê que o seu sagrado corpo não sofreu a corrupção do sepulcro, nem foi reduzido à cinzas aquele tabernáculo do Verbo Divino. </a:t>
            </a:r>
            <a:endParaRPr lang="en-US" b="1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slide0001_image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476672"/>
            <a:ext cx="3284948" cy="44107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157192"/>
            <a:ext cx="9144000" cy="1754326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Pelo contrário, os fiéis iluminados pela graça e abrasados de amor para com aquela que é Mãe de Deus e nossa Mãe dulcíssima, compreenderam, cada vez com maior clareza, a maravilhosa harmonia existente entre os privilégios concedidos por Deus àquela que o mesmo Deus quis associar ao nosso Redentor. Esses privilégios elevaram-na a uma altura tão grande que não foi atingida por nenhum ser criado, excetuada somente a natureza humana de Cristo.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506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2175" y="188640"/>
            <a:ext cx="3489945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4941168"/>
            <a:ext cx="9144000" cy="1477328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São João Damasceno, que entre todos se distingue como pregoeiro dessa grande tradição – que por motivações pastorais no Brasil é transferida para o primeiro domingo após o dia 15 de agosto –, ao comparar a assunção gloriosa da Mãe de Deus com as suas outras prerrogativas e privilégios, exclama com veemente eloquência: "Convinha que aquela que no parto manteve ilibada virgindade, conservasse o corpo incorrupto mesmo depois da morte. 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3" name="Imagem 2" descr="Escalante_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404664"/>
            <a:ext cx="3462868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0" y="4941168"/>
            <a:ext cx="9144000" cy="2308324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Convinha que aquela que trouxe no seio o Criador encarnado, habitasse entre os divinos tabernáculos. Convinha que morasse no tálamo celestial aquela que o Eterno Pai desposara. Convinha que aquela que viu o seu Filho na cruz, com o coração traspassado por uma espada de dor, de que tinha sido imune no parto, contemplasse assentada à direita do Pai. Convinha que a Mãe de Deus possuísse o que era do Filho, e que fosse venerada por todas as criaturas como Mãe e Serva do mesmo Deus".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endParaRPr lang="en-US" b="1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mini09_24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32656"/>
            <a:ext cx="3347814" cy="48965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085184"/>
            <a:ext cx="9144000" cy="1477328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O Catecismo da Igreja Católica explica que "a Assunção da Santíssima Virgem constitui uma participação singular na Ressurreição do seu Filho, e uma antecipação da Ressurreição dos demais cristãos" (966).A Assunção de Maria ocorre imediatamente depois de terminar a sua vida mortal e não pode ser situada no fim dos tempos, como sucederá com todos os homens, mas tem de considerar-se como um evento que já ocorreu. </a:t>
            </a: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slide0001_image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476672"/>
            <a:ext cx="3284948" cy="44107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013176"/>
            <a:ext cx="9144000" cy="2031325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Ensina que a Virgem, ao terminar a sua vida nesse mundo, foi elevada ao céu em corpo e alma, com todas as qualidades e dons próprios da alma dos bem-aventurados, e com todas as qualidades e dotes próprios dos corpos gloriosos. Trata-se, pois, da glorificação de Maria, na sua alma e no seu corpo, quer a incorruptibilidade e a imortalidade lhe tenham sido concedidas sem morte prévia, quer depois da morte, mediante a ressurreição.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endParaRPr lang="en-US" b="1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506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2175" y="188640"/>
            <a:ext cx="3489945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013176"/>
            <a:ext cx="9144000" cy="2031325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O dogma da Assunção nos dá uma certeza: Maria Santíssima já alcançou a realização final. Tornou-se, assim, um sinal para a Igreja que, olhando para ela, crê com renovada convicção nos cumprimentos das promessas de Deus. Também nós somos chamados a estar, um dia, com a Santíssima Trindade. Olhando para o que Deus já realizou em Maria, os cristãos animam-se a lutar contra o pecado e a construir um mundo justo e solidário para participar, um dia, do Reino definitivo.</a:t>
            </a:r>
            <a:br>
              <a:rPr lang="pt-BR" b="1" dirty="0">
                <a:solidFill>
                  <a:schemeClr val="bg1"/>
                </a:solidFill>
              </a:rPr>
            </a:b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3" name="Imagem 2" descr="Escalante_jp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404664"/>
            <a:ext cx="3462868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0" y="4653136"/>
            <a:ext cx="9144000" cy="1754326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Uma mulher já participa da glória que está reservada à humanidade. Nasce, para nós, um desafio: lutar em favor das mulheres que, humilhadas, não têm podido deixar transparecer sua grande vocação. Em Maria, a dignidade da mulher é reconhecida pelo Criador. Quanto nosso mundo precisa caminhar e progredir para chegar a esse mesmo reconhecimento! 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A Solenidade da Assunção de Nossa Senhora demonstra a delicadeza de Deus em preservar a Virgem Santíssima da corrupção do pecado original – seu corpo é elevado ao céu!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mini09_24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332656"/>
            <a:ext cx="3347814" cy="489654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373216"/>
            <a:ext cx="9144000" cy="1754326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Daí vem a dignidade do corpo humano, da vida humana. É para o cristão também um olhar para o seu destino final. </a:t>
            </a:r>
            <a:r>
              <a:rPr lang="pt-BR" b="1" dirty="0">
                <a:solidFill>
                  <a:schemeClr val="bg1"/>
                </a:solidFill>
              </a:rPr>
              <a:t>Neste tempo de tantas mudanças é importante que nos elevemos com Maria. Infelizmente, uma lei aprovada procurando coibir com toda a justiça a violência contra a mulher trouxe consigo outra grande violência: contra a vida. 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endParaRPr lang="en-US" b="1" dirty="0" smtClean="0">
              <a:solidFill>
                <a:schemeClr val="bg1"/>
              </a:solidFill>
            </a:endParaRP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slide0001_image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476672"/>
            <a:ext cx="3284948" cy="441079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0" y="5301208"/>
            <a:ext cx="9144000" cy="1754326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Nesse sentido, ao olhar para a Assunção de Maria nós pedimos a Deus que nos faça testemunhas do Ressuscitado em meio a tantos e complexos problemas que aparecem a cada momento. Urge nunca perder de vista a direção e fazer de tudo para que hoje, escutando a voz do Senhor, caminhemos procurando fazer Sua vontade.</a:t>
            </a:r>
            <a:endParaRPr lang="en-US" b="1" dirty="0" smtClean="0">
              <a:solidFill>
                <a:schemeClr val="bg1"/>
              </a:solidFill>
            </a:endParaRP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 </a:t>
            </a:r>
            <a:endParaRPr lang="en-US" b="1" dirty="0" smtClean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slide0001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8" y="0"/>
            <a:ext cx="9135423" cy="6858000"/>
          </a:xfrm>
          <a:prstGeom prst="rect">
            <a:avLst/>
          </a:prstGeom>
        </p:spPr>
      </p:pic>
      <p:pic>
        <p:nvPicPr>
          <p:cNvPr id="5" name="Imagem 4" descr="506PX-~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62175" y="188640"/>
            <a:ext cx="3489945" cy="45365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0" y="5085184"/>
            <a:ext cx="9144000" cy="1200329"/>
          </a:xfrm>
          <a:prstGeom prst="rect">
            <a:avLst/>
          </a:prstGeom>
          <a:solidFill>
            <a:schemeClr val="accent1">
              <a:lumMod val="75000"/>
              <a:alpha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</a:rPr>
              <a:t>Texto - Dom Cardeal Orani </a:t>
            </a:r>
            <a:r>
              <a:rPr lang="pt-BR" b="1" dirty="0">
                <a:solidFill>
                  <a:schemeClr val="bg1"/>
                </a:solidFill>
              </a:rPr>
              <a:t>João </a:t>
            </a:r>
            <a:r>
              <a:rPr lang="pt-BR" b="1" dirty="0" smtClean="0">
                <a:solidFill>
                  <a:schemeClr val="bg1"/>
                </a:solidFill>
              </a:rPr>
              <a:t>Tempesta</a:t>
            </a:r>
            <a:r>
              <a:rPr lang="pt-BR" dirty="0">
                <a:solidFill>
                  <a:schemeClr val="bg1"/>
                </a:solidFill>
              </a:rPr>
              <a:t> </a:t>
            </a:r>
            <a:r>
              <a:rPr lang="pt-BR" b="1" dirty="0" smtClean="0">
                <a:solidFill>
                  <a:schemeClr val="bg1"/>
                </a:solidFill>
              </a:rPr>
              <a:t>Arcebispo </a:t>
            </a:r>
            <a:r>
              <a:rPr lang="pt-BR" b="1" dirty="0">
                <a:solidFill>
                  <a:schemeClr val="bg1"/>
                </a:solidFill>
              </a:rPr>
              <a:t>do Rio de Janeiro (RJ</a:t>
            </a:r>
            <a:r>
              <a:rPr lang="pt-BR" b="1" dirty="0" smtClean="0">
                <a:solidFill>
                  <a:schemeClr val="bg1"/>
                </a:solidFill>
              </a:rPr>
              <a:t>)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Música – Ave Maria Arcadelt– Imagens – Google – </a:t>
            </a:r>
          </a:p>
          <a:p>
            <a:pPr algn="ctr"/>
            <a:r>
              <a:rPr lang="pt-BR" b="1" dirty="0" smtClean="0">
                <a:solidFill>
                  <a:schemeClr val="bg1"/>
                </a:solidFill>
              </a:rPr>
              <a:t>Formatação – Altair Castro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6" name="CaixaDeTexto 5"/>
          <p:cNvSpPr txBox="1"/>
          <p:nvPr/>
        </p:nvSpPr>
        <p:spPr>
          <a:xfrm>
            <a:off x="0" y="6309320"/>
            <a:ext cx="1979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</a:rPr>
              <a:t>15/08/2014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sndAc>
      <p:endSnd/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860</Words>
  <Application>Microsoft Office PowerPoint</Application>
  <PresentationFormat>Apresentação na tela (4:3)</PresentationFormat>
  <Paragraphs>17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ALTAIR</dc:creator>
  <cp:lastModifiedBy>ALTAIR</cp:lastModifiedBy>
  <cp:revision>5</cp:revision>
  <dcterms:created xsi:type="dcterms:W3CDTF">2014-06-28T22:42:59Z</dcterms:created>
  <dcterms:modified xsi:type="dcterms:W3CDTF">2014-06-30T16:24:34Z</dcterms:modified>
</cp:coreProperties>
</file>