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4" r:id="rId9"/>
    <p:sldId id="263" r:id="rId10"/>
    <p:sldId id="268" r:id="rId11"/>
    <p:sldId id="265" r:id="rId12"/>
    <p:sldId id="266" r:id="rId13"/>
    <p:sldId id="267" r:id="rId14"/>
    <p:sldId id="269" r:id="rId15"/>
    <p:sldId id="271" r:id="rId16"/>
    <p:sldId id="272" r:id="rId17"/>
    <p:sldId id="270" r:id="rId18"/>
    <p:sldId id="274" r:id="rId1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5/roBYtoheKYZUG8ilVOg==" hashData="fC9heapGH+R4itJBTxB4hUieYLSzT+1c434lewru0gVG2K5RgV8jGnHEEUq2AZdWupJcjfm5ioYrXCWHWKWE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521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683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8682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053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942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335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027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465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2707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354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9770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543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1752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076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5729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3390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213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9F528FEF-4102-41FF-A225-48D9E9EF8722}" type="datetimeFigureOut">
              <a:rPr lang="pt-PT" smtClean="0"/>
              <a:t>17-12-2017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6C5BFCD-92B7-45FF-AA30-908CF465EA2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7557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11" Type="http://schemas.openxmlformats.org/officeDocument/2006/relationships/image" Target="../media/image8.gif"/><Relationship Id="rId5" Type="http://schemas.openxmlformats.org/officeDocument/2006/relationships/hyperlink" Target="http://www.facebook.com/olga.lopes.16" TargetMode="External"/><Relationship Id="rId10" Type="http://schemas.openxmlformats.org/officeDocument/2006/relationships/image" Target="../media/image30.gif"/><Relationship Id="rId4" Type="http://schemas.openxmlformats.org/officeDocument/2006/relationships/hyperlink" Target="http://www.olgaslides.blogspot.pt/" TargetMode="External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596900"/>
          </a:effectLst>
        </p:spPr>
      </p:pic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0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>
        <p:sndAc>
          <p:stSnd loop="1">
            <p:snd r:embed="rId2" name="John Lennon - Happy Christmas.wav"/>
          </p:stSnd>
        </p:sndAc>
      </p:transition>
    </mc:Choice>
    <mc:Fallback xmlns="">
      <p:transition advTm="5000">
        <p:sndAc>
          <p:stSnd loop="1">
            <p:snd r:embed="rId5" name="John Lennon - Happy Christma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2" name="Retângulo 1"/>
          <p:cNvSpPr/>
          <p:nvPr/>
        </p:nvSpPr>
        <p:spPr>
          <a:xfrm>
            <a:off x="5006691" y="471164"/>
            <a:ext cx="608532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7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Feliz </a:t>
            </a:r>
            <a:r>
              <a:rPr lang="pt-PT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Natal</a:t>
            </a:r>
            <a:r>
              <a:rPr lang="pt-PT" sz="7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,</a:t>
            </a:r>
          </a:p>
          <a:p>
            <a:pPr algn="ctr"/>
            <a:r>
              <a:rPr lang="pt-PT" sz="7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feliz Ano Novo!</a:t>
            </a:r>
          </a:p>
          <a:p>
            <a:endParaRPr lang="pt-PT" sz="7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316" y="3002280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9616" y="4114597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979" y="3988137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871" y="3988137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1629" y="4804231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1629" y="2969537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7266" y="3510692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6711" y="4536134"/>
            <a:ext cx="495300" cy="4381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966" y="4974284"/>
            <a:ext cx="495300" cy="4381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73" y="1050384"/>
            <a:ext cx="495300" cy="4381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746" y="1976392"/>
            <a:ext cx="495300" cy="4381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08" y="2402115"/>
            <a:ext cx="495300" cy="4381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922" y="3005193"/>
            <a:ext cx="495300" cy="4381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11" y="3407687"/>
            <a:ext cx="495300" cy="4381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716" y="3240607"/>
            <a:ext cx="495300" cy="43815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043" y="4002200"/>
            <a:ext cx="495300" cy="43815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22" y="4458071"/>
            <a:ext cx="495300" cy="43815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090" y="3972017"/>
            <a:ext cx="495300" cy="43815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346" y="4755209"/>
            <a:ext cx="495300" cy="43815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890" y="5368454"/>
            <a:ext cx="495300" cy="438150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37" y="5675077"/>
            <a:ext cx="495300" cy="438150"/>
          </a:xfrm>
          <a:prstGeom prst="rect">
            <a:avLst/>
          </a:prstGeom>
        </p:spPr>
      </p:pic>
      <p:pic>
        <p:nvPicPr>
          <p:cNvPr id="2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8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glitter dir="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4375" cy="6858000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3" name="Retângulo 2"/>
          <p:cNvSpPr/>
          <p:nvPr/>
        </p:nvSpPr>
        <p:spPr>
          <a:xfrm>
            <a:off x="2595236" y="5656608"/>
            <a:ext cx="52581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Mais um Natal se aproxima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mais um ano chega ao fim…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996" y="1507584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696" y="2609229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009" y="2390154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021" y="3582096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346" y="4181202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721" y="4241784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046" y="4918905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49" y="5313359"/>
            <a:ext cx="495300" cy="438150"/>
          </a:xfrm>
          <a:prstGeom prst="rect">
            <a:avLst/>
          </a:prstGeom>
        </p:spPr>
      </p:pic>
      <p:pic>
        <p:nvPicPr>
          <p:cNvPr id="12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29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glitter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Retângulo 2"/>
          <p:cNvSpPr/>
          <p:nvPr/>
        </p:nvSpPr>
        <p:spPr>
          <a:xfrm>
            <a:off x="478972" y="549198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tempo de, mais uma vez, desejar ao próximo um feliz Ano Novo.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018" y="748827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5" y="1716728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120" y="2990851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03" y="1809141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53" y="2901331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183" y="2417380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750" y="3429001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4260512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5491984"/>
            <a:ext cx="495300" cy="4381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0590" y="5684770"/>
            <a:ext cx="493819" cy="432854"/>
          </a:xfrm>
          <a:prstGeom prst="rect">
            <a:avLst/>
          </a:prstGeom>
        </p:spPr>
      </p:pic>
      <p:pic>
        <p:nvPicPr>
          <p:cNvPr id="14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67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glitter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3" name="Retângulo 2"/>
          <p:cNvSpPr/>
          <p:nvPr/>
        </p:nvSpPr>
        <p:spPr>
          <a:xfrm>
            <a:off x="2063931" y="4891092"/>
            <a:ext cx="53993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tempo de renovar a esperança, de procurar ouvir os sons dos pássaros nos bosques,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774" y="1823553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08" y="2848019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75" y="3112646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774" y="3550796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42" y="3855553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49" y="4253573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890" y="3078780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908" y="3636478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549" y="3867239"/>
            <a:ext cx="495300" cy="4381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697" y="4305389"/>
            <a:ext cx="495300" cy="438150"/>
          </a:xfrm>
          <a:prstGeom prst="rect">
            <a:avLst/>
          </a:prstGeom>
        </p:spPr>
      </p:pic>
      <p:pic>
        <p:nvPicPr>
          <p:cNvPr id="14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1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94724" cy="6858000"/>
          </a:xfrm>
          <a:prstGeom prst="rect">
            <a:avLst/>
          </a:prstGeom>
          <a:effectLst>
            <a:softEdge rad="685800"/>
          </a:effectLst>
        </p:spPr>
      </p:pic>
      <p:sp>
        <p:nvSpPr>
          <p:cNvPr id="3" name="Retângulo 2"/>
          <p:cNvSpPr/>
          <p:nvPr/>
        </p:nvSpPr>
        <p:spPr>
          <a:xfrm>
            <a:off x="4521199" y="5391835"/>
            <a:ext cx="68495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de agradecer a Deus cada um dos raios de sol que Ele envia para nos iluminar.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558" y="1750776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908" y="2704086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588" y="3396107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776" y="4396699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545" y="4115548"/>
            <a:ext cx="495300" cy="438150"/>
          </a:xfrm>
          <a:prstGeom prst="rect">
            <a:avLst/>
          </a:prstGeom>
        </p:spPr>
      </p:pic>
      <p:pic>
        <p:nvPicPr>
          <p:cNvPr id="9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1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glitter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85800"/>
          </a:effectLst>
        </p:spPr>
      </p:pic>
      <p:sp>
        <p:nvSpPr>
          <p:cNvPr id="2" name="Retângulo 1"/>
          <p:cNvSpPr/>
          <p:nvPr/>
        </p:nvSpPr>
        <p:spPr>
          <a:xfrm>
            <a:off x="1887486" y="391067"/>
            <a:ext cx="70487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tempo de acreditar no futuro e na paz,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48" y="2548443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548" y="3141831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154" y="3180538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699" y="3746280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248" y="4095141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454" y="4341001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104" y="3656991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854" y="3707370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198" y="4478616"/>
            <a:ext cx="495300" cy="438150"/>
          </a:xfrm>
          <a:prstGeom prst="rect">
            <a:avLst/>
          </a:prstGeom>
        </p:spPr>
      </p:pic>
      <p:pic>
        <p:nvPicPr>
          <p:cNvPr id="13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glitter dir="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990600"/>
          </a:effectLst>
        </p:spPr>
      </p:pic>
      <p:sp>
        <p:nvSpPr>
          <p:cNvPr id="3" name="Retângulo 2"/>
          <p:cNvSpPr/>
          <p:nvPr/>
        </p:nvSpPr>
        <p:spPr>
          <a:xfrm>
            <a:off x="2480733" y="4985435"/>
            <a:ext cx="7924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apesar de tantas imagens tristes que fomos obrigados a assistir no ano que passou…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-1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1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glitter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Retângulo 1"/>
          <p:cNvSpPr/>
          <p:nvPr/>
        </p:nvSpPr>
        <p:spPr>
          <a:xfrm>
            <a:off x="1947333" y="283401"/>
            <a:ext cx="7128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Chegou a época de fazer um balanço de tudo o que aconteceu, de tudo o que nos acompanhou no ano que passou…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495" y="4043874"/>
            <a:ext cx="413395" cy="36569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326" y="4409570"/>
            <a:ext cx="408517" cy="36138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2676" y="4332800"/>
            <a:ext cx="408517" cy="36138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544" y="3526837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648" y="4190495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117" y="3971420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486" y="4872615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44" y="4775673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497" y="4510878"/>
            <a:ext cx="495300" cy="438150"/>
          </a:xfrm>
          <a:prstGeom prst="rect">
            <a:avLst/>
          </a:prstGeom>
        </p:spPr>
      </p:pic>
      <p:pic>
        <p:nvPicPr>
          <p:cNvPr id="15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07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88900"/>
          </a:effectLst>
        </p:spPr>
      </p:pic>
      <p:sp>
        <p:nvSpPr>
          <p:cNvPr id="3" name="Retângulo 2"/>
          <p:cNvSpPr/>
          <p:nvPr/>
        </p:nvSpPr>
        <p:spPr>
          <a:xfrm>
            <a:off x="5604933" y="23523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Chegou o momento de lembrar das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perspectivas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que surgiram e, principalmente,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562" y="1614588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633" y="2918057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244" y="3813039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087362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077" y="4051771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262" y="2990851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244" y="4717711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932" y="5155861"/>
            <a:ext cx="49530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7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237067" y="1607235"/>
            <a:ext cx="46651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das lições que pudemos aprender a partir de qualquer episódio que tenhamos presenciado.</a:t>
            </a:r>
          </a:p>
        </p:txBody>
      </p:sp>
    </p:spTree>
    <p:extLst>
      <p:ext uri="{BB962C8B-B14F-4D97-AF65-F5344CB8AC3E}">
        <p14:creationId xmlns:p14="http://schemas.microsoft.com/office/powerpoint/2010/main" val="414822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2517954" y="5956284"/>
            <a:ext cx="68130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 próximo ano será melhor, certamente!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963" y="2052909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673" y="2698463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712" y="3209926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412" y="3861478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613" y="4740310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345" y="1596082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695" y="2659133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184" y="3001357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695" y="3576842"/>
            <a:ext cx="495300" cy="4381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645" y="4074136"/>
            <a:ext cx="495300" cy="4381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239" y="4650399"/>
            <a:ext cx="495300" cy="4381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645" y="5201192"/>
            <a:ext cx="495300" cy="438150"/>
          </a:xfrm>
          <a:prstGeom prst="rect">
            <a:avLst/>
          </a:prstGeom>
        </p:spPr>
      </p:pic>
      <p:pic>
        <p:nvPicPr>
          <p:cNvPr id="1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7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glitter dir="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988" cy="6858000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Retângulo 2"/>
          <p:cNvSpPr/>
          <p:nvPr/>
        </p:nvSpPr>
        <p:spPr>
          <a:xfrm>
            <a:off x="2209394" y="5626568"/>
            <a:ext cx="6807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as dificuldades passadas nos inspirem a caminhar com mais firmeza,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354" y="2626265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5004" y="3429000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704" y="4121690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696" y="4559840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341" y="5051695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33" y="2081516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094" y="2990850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90" y="3838169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167" y="3911751"/>
            <a:ext cx="495300" cy="4381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0" y="3064415"/>
            <a:ext cx="495300" cy="438150"/>
          </a:xfrm>
          <a:prstGeom prst="rect">
            <a:avLst/>
          </a:prstGeom>
        </p:spPr>
      </p:pic>
      <p:pic>
        <p:nvPicPr>
          <p:cNvPr id="14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glitter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3" name="Retângulo 2"/>
          <p:cNvSpPr/>
          <p:nvPr/>
        </p:nvSpPr>
        <p:spPr>
          <a:xfrm>
            <a:off x="2683933" y="9214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os problemas nos incentivem a procurar soluções e a lutar por bons ideais, sem nunca perder a ternura!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320" y="2392801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933" y="3209925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020" y="3429000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107" y="3833103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515" y="4027858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324" y="3808783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248" y="3972644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624" y="4271253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546" y="4052178"/>
            <a:ext cx="495300" cy="4381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196" y="2930864"/>
            <a:ext cx="495300" cy="4381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431" y="3508285"/>
            <a:ext cx="495300" cy="4381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933" y="4891458"/>
            <a:ext cx="495300" cy="4381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1782" y="5655654"/>
            <a:ext cx="495300" cy="4381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9583" y="5329608"/>
            <a:ext cx="495300" cy="438150"/>
          </a:xfrm>
          <a:prstGeom prst="rect">
            <a:avLst/>
          </a:prstGeom>
        </p:spPr>
      </p:pic>
      <p:pic>
        <p:nvPicPr>
          <p:cNvPr id="18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1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9267"/>
            <a:ext cx="12192001" cy="6798733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3" name="Retângulo 2"/>
          <p:cNvSpPr/>
          <p:nvPr/>
        </p:nvSpPr>
        <p:spPr>
          <a:xfrm>
            <a:off x="2473897" y="5559517"/>
            <a:ext cx="7511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o amor prevaleça sobre todas as coisas…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254" y="4114194"/>
            <a:ext cx="350443" cy="33621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032" y="4811842"/>
            <a:ext cx="350443" cy="33621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697" y="5182021"/>
            <a:ext cx="350443" cy="33621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589" y="5350127"/>
            <a:ext cx="350443" cy="33621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973" y="3024695"/>
            <a:ext cx="350443" cy="33621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044" y="3615776"/>
            <a:ext cx="350443" cy="33621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476" y="3797439"/>
            <a:ext cx="350443" cy="33621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1" y="4202596"/>
            <a:ext cx="350443" cy="336212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296" y="4636005"/>
            <a:ext cx="350443" cy="336212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823" y="4643736"/>
            <a:ext cx="350443" cy="336212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972" y="5034557"/>
            <a:ext cx="350443" cy="33621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739" y="5231072"/>
            <a:ext cx="350443" cy="336212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426" y="5297037"/>
            <a:ext cx="350443" cy="336212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15" y="4264056"/>
            <a:ext cx="495300" cy="4381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857" y="4755086"/>
            <a:ext cx="495300" cy="4381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61" y="3637158"/>
            <a:ext cx="495300" cy="43815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079" y="4900348"/>
            <a:ext cx="495300" cy="43815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542" y="5004722"/>
            <a:ext cx="495300" cy="43815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90" y="4151627"/>
            <a:ext cx="495300" cy="43815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594" y="5303262"/>
            <a:ext cx="495300" cy="43815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0268" y="4770738"/>
            <a:ext cx="495300" cy="438150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628" y="4517910"/>
            <a:ext cx="49530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47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glitter dir="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3" name="Retângulo 2"/>
          <p:cNvSpPr/>
          <p:nvPr/>
        </p:nvSpPr>
        <p:spPr>
          <a:xfrm>
            <a:off x="5334000" y="37005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Que as eventuais lágrimas expressem e reflitam apenas a alegria de viver e de poder brindar a cada momento de convívio, a cada momento de comunhão e solidariedade.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546" y="2924595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280" y="3544178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679" y="4077578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679" y="3763253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293" y="4201403"/>
            <a:ext cx="495300" cy="438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46" y="4500731"/>
            <a:ext cx="495300" cy="4381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979" y="4639553"/>
            <a:ext cx="495300" cy="4381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86" y="4715314"/>
            <a:ext cx="495300" cy="4381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43" y="5077703"/>
            <a:ext cx="495300" cy="4381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246" y="4820986"/>
            <a:ext cx="495300" cy="4381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076" y="5153464"/>
            <a:ext cx="495300" cy="4381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629" y="5748777"/>
            <a:ext cx="495300" cy="4381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96" y="5830178"/>
            <a:ext cx="495300" cy="4381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293" y="5310627"/>
            <a:ext cx="495300" cy="4381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86" y="5817259"/>
            <a:ext cx="495300" cy="4381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46" y="5939097"/>
            <a:ext cx="495300" cy="438150"/>
          </a:xfrm>
          <a:prstGeom prst="rect">
            <a:avLst/>
          </a:prstGeom>
        </p:spPr>
      </p:pic>
      <p:pic>
        <p:nvPicPr>
          <p:cNvPr id="20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15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glitter dir="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  <a:effectLst>
            <a:softEdge rad="876300"/>
          </a:effectLst>
        </p:spPr>
      </p:pic>
      <p:sp>
        <p:nvSpPr>
          <p:cNvPr id="2" name="Retângulo 1"/>
          <p:cNvSpPr/>
          <p:nvPr/>
        </p:nvSpPr>
        <p:spPr>
          <a:xfrm>
            <a:off x="3623011" y="5150955"/>
            <a:ext cx="47275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Feliz Natal, feliz Ano Novo!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24" y="3092789"/>
            <a:ext cx="350443" cy="33621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994" y="3585657"/>
            <a:ext cx="350443" cy="33621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1777" y="2593436"/>
            <a:ext cx="350443" cy="33621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2220" y="2257224"/>
            <a:ext cx="350443" cy="33621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632" y="1756857"/>
            <a:ext cx="350443" cy="33621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744" y="1564433"/>
            <a:ext cx="350443" cy="33621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209" y="960507"/>
            <a:ext cx="350443" cy="33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5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glitter dir="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513" y="927977"/>
            <a:ext cx="495300" cy="4381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46" y="5542310"/>
            <a:ext cx="495300" cy="4381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079" y="3899778"/>
            <a:ext cx="495300" cy="4381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946" y="614711"/>
            <a:ext cx="495300" cy="4381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974" y="5533662"/>
            <a:ext cx="495300" cy="4381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9729" y="1884712"/>
            <a:ext cx="495300" cy="4381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46" y="614711"/>
            <a:ext cx="495300" cy="43815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3142203" y="1177745"/>
            <a:ext cx="68060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Desconhecido</a:t>
            </a:r>
          </a:p>
          <a:p>
            <a:pPr algn="ctr"/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Música:John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Lennon -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Happy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Christmas 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4"/>
              </a:rPr>
              <a:t>www.olgaslides.blogspot.pt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1299070" y="1442327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12" y="1052861"/>
            <a:ext cx="2429934" cy="394546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78" y="1380944"/>
            <a:ext cx="281517" cy="281517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78" y="4408835"/>
            <a:ext cx="281517" cy="281517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53" y="1380944"/>
            <a:ext cx="281517" cy="281517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252" y="4414432"/>
            <a:ext cx="281517" cy="281517"/>
          </a:xfrm>
          <a:prstGeom prst="rect">
            <a:avLst/>
          </a:prstGeom>
        </p:spPr>
      </p:pic>
      <p:pic>
        <p:nvPicPr>
          <p:cNvPr id="16" name="Picture 16" descr="neve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00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glitter dir="d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ósia">
  <a:themeElements>
    <a:clrScheme name="Ardósi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ósi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ósi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Natal, feliz Ano Novo!</Template>
  <TotalTime>7</TotalTime>
  <Words>256</Words>
  <Application>Microsoft Office PowerPoint</Application>
  <PresentationFormat>Ecrã Panorâmico</PresentationFormat>
  <Paragraphs>31</Paragraphs>
  <Slides>18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18</vt:i4>
      </vt:variant>
    </vt:vector>
  </HeadingPairs>
  <TitlesOfParts>
    <vt:vector size="25" baseType="lpstr">
      <vt:lpstr>AR BLANCA</vt:lpstr>
      <vt:lpstr>Bookman Old Style</vt:lpstr>
      <vt:lpstr>Calisto MT</vt:lpstr>
      <vt:lpstr>Cambria Math</vt:lpstr>
      <vt:lpstr>Trebuchet MS</vt:lpstr>
      <vt:lpstr>Wingdings 2</vt:lpstr>
      <vt:lpstr>Ardósia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2017-12-17T00:52:44Z</dcterms:created>
  <dcterms:modified xsi:type="dcterms:W3CDTF">2017-12-17T00:59:58Z</dcterms:modified>
</cp:coreProperties>
</file>