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83" r:id="rId4"/>
    <p:sldId id="275" r:id="rId5"/>
    <p:sldId id="278" r:id="rId6"/>
    <p:sldId id="274" r:id="rId7"/>
    <p:sldId id="279" r:id="rId8"/>
    <p:sldId id="273" r:id="rId9"/>
    <p:sldId id="280" r:id="rId10"/>
    <p:sldId id="272" r:id="rId11"/>
    <p:sldId id="271" r:id="rId12"/>
    <p:sldId id="281" r:id="rId13"/>
    <p:sldId id="270" r:id="rId14"/>
    <p:sldId id="268" r:id="rId15"/>
    <p:sldId id="261" r:id="rId16"/>
    <p:sldId id="259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789" autoAdjust="0"/>
    <p:restoredTop sz="94660"/>
  </p:normalViewPr>
  <p:slideViewPr>
    <p:cSldViewPr>
      <p:cViewPr varScale="1">
        <p:scale>
          <a:sx n="71" d="100"/>
          <a:sy n="71" d="100"/>
        </p:scale>
        <p:origin x="-9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DDE-476E-4AB6-853B-7F6F13413DF0}" type="datetimeFigureOut">
              <a:rPr lang="pt-BR" smtClean="0"/>
              <a:t>08/08/2016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60B3-7B99-42D8-B366-6F064611623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DDE-476E-4AB6-853B-7F6F13413DF0}" type="datetimeFigureOut">
              <a:rPr lang="pt-BR" smtClean="0"/>
              <a:t>08/08/2016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60B3-7B99-42D8-B366-6F064611623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DDE-476E-4AB6-853B-7F6F13413DF0}" type="datetimeFigureOut">
              <a:rPr lang="pt-BR" smtClean="0"/>
              <a:t>08/08/2016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60B3-7B99-42D8-B366-6F064611623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DDE-476E-4AB6-853B-7F6F13413DF0}" type="datetimeFigureOut">
              <a:rPr lang="pt-BR" smtClean="0"/>
              <a:t>08/08/2016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60B3-7B99-42D8-B366-6F064611623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DDE-476E-4AB6-853B-7F6F13413DF0}" type="datetimeFigureOut">
              <a:rPr lang="pt-BR" smtClean="0"/>
              <a:t>08/08/2016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60B3-7B99-42D8-B366-6F064611623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DDE-476E-4AB6-853B-7F6F13413DF0}" type="datetimeFigureOut">
              <a:rPr lang="pt-BR" smtClean="0"/>
              <a:t>08/08/2016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60B3-7B99-42D8-B366-6F064611623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DDE-476E-4AB6-853B-7F6F13413DF0}" type="datetimeFigureOut">
              <a:rPr lang="pt-BR" smtClean="0"/>
              <a:t>08/08/2016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60B3-7B99-42D8-B366-6F064611623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DDE-476E-4AB6-853B-7F6F13413DF0}" type="datetimeFigureOut">
              <a:rPr lang="pt-BR" smtClean="0"/>
              <a:t>08/08/2016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60B3-7B99-42D8-B366-6F064611623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DDE-476E-4AB6-853B-7F6F13413DF0}" type="datetimeFigureOut">
              <a:rPr lang="pt-BR" smtClean="0"/>
              <a:t>08/08/2016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60B3-7B99-42D8-B366-6F064611623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DDE-476E-4AB6-853B-7F6F13413DF0}" type="datetimeFigureOut">
              <a:rPr lang="pt-BR" smtClean="0"/>
              <a:t>08/08/2016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60B3-7B99-42D8-B366-6F064611623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DDE-476E-4AB6-853B-7F6F13413DF0}" type="datetimeFigureOut">
              <a:rPr lang="pt-BR" smtClean="0"/>
              <a:t>08/08/2016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60B3-7B99-42D8-B366-6F064611623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5FDDE-476E-4AB6-853B-7F6F13413DF0}" type="datetimeFigureOut">
              <a:rPr lang="pt-BR" smtClean="0"/>
              <a:t>08/08/2016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960B3-7B99-42D8-B366-6F064611623B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Imagem 29" descr="passaro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2" name="Text Box 12"/>
          <p:cNvSpPr txBox="1">
            <a:spLocks noChangeArrowheads="1"/>
          </p:cNvSpPr>
          <p:nvPr/>
        </p:nvSpPr>
        <p:spPr bwMode="auto">
          <a:xfrm>
            <a:off x="714348" y="1928802"/>
            <a:ext cx="820449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Aprendi com meu pai!   </a:t>
            </a:r>
            <a:endParaRPr lang="pt-BR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7000">
    <p:sndAc>
      <p:stSnd loop="1">
        <p:snd r:embed="rId2" name="dal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assaro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9" y="0"/>
            <a:ext cx="9133301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0" y="0"/>
            <a:ext cx="892971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aprendi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 as boas amizades são as que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devemos cultivar.</a:t>
            </a: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assaro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0" y="0"/>
            <a:ext cx="892971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 nos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respeitando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primeiro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é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</a:t>
            </a:r>
          </a:p>
          <a:p>
            <a:pPr algn="ctr"/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v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amos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conseguir respeitar o próximo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.</a:t>
            </a: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assaro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0" y="0"/>
            <a:ext cx="89297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não se deve tomar o que é alheio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.</a:t>
            </a: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assaro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0" y="0"/>
            <a:ext cx="892971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o caráter quando é bem formado nada</a:t>
            </a:r>
          </a:p>
          <a:p>
            <a:pPr algn="ctr"/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e nem ninguém consegue modificá-lo.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assaro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um casamento deve ser para sempre,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e que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a pessoa certa é aquela que respeita os pais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, que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ama a família e gosta do trabalho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.</a:t>
            </a: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assaro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943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57158" y="0"/>
            <a:ext cx="841060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Deus está acima de tudo e de todos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e que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sem Ele não temos nada e não somos nada.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aprendi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 nada é mais lindo do que o sorriso de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uma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criança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.</a:t>
            </a: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assaro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943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nada é mais forte do que amor de mãe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.</a:t>
            </a: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57158" y="0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tudo o que se planta colhe, mais cedo ou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mais Tarde.</a:t>
            </a: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57158" y="285728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dessa vida só levamos o bem e a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bondade que praticamos.</a:t>
            </a: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assaro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80"/>
            <a:ext cx="9144000" cy="685192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42844" y="0"/>
            <a:ext cx="900115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tudo o que fazemos de bom para o próximo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volta para a gente em dobro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.</a:t>
            </a: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943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85720" y="0"/>
            <a:ext cx="85725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nada é mais triste que perder as pessoas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que amamos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.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85720" y="0"/>
            <a:ext cx="834075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Pai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, quero dizer que o que aprendi contigo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vou levar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para o resto da minha vida.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assaro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57158" y="0"/>
            <a:ext cx="834075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E que o meu amor e a minha gratidão vai além dessa vida, vai além da eternidade.</a:t>
            </a: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assaro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58346" cy="685800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571736" y="1643050"/>
            <a:ext cx="378621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1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Apresentação e arranjos:</a:t>
            </a:r>
          </a:p>
          <a:p>
            <a:pPr algn="ctr"/>
            <a:r>
              <a:rPr lang="pt-BR" sz="1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Maria Salete </a:t>
            </a:r>
            <a:r>
              <a:rPr lang="pt-BR" sz="1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Elizio</a:t>
            </a:r>
            <a:r>
              <a:rPr lang="pt-BR" sz="1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 de Carvalho</a:t>
            </a:r>
          </a:p>
          <a:p>
            <a:pPr algn="ctr"/>
            <a:r>
              <a:rPr lang="pt-BR" sz="1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Cacoal-RO</a:t>
            </a:r>
            <a:endParaRPr lang="pt-BR" sz="1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230</Words>
  <Application>Microsoft Office PowerPoint</Application>
  <PresentationFormat>Apresentação na tela (4:3)</PresentationFormat>
  <Paragraphs>20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Familia</dc:creator>
  <cp:lastModifiedBy>Familia</cp:lastModifiedBy>
  <cp:revision>11</cp:revision>
  <dcterms:created xsi:type="dcterms:W3CDTF">2016-08-08T20:52:52Z</dcterms:created>
  <dcterms:modified xsi:type="dcterms:W3CDTF">2016-08-08T23:10:23Z</dcterms:modified>
</cp:coreProperties>
</file>