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78" autoAdjust="0"/>
    <p:restoredTop sz="86420" autoAdjust="0"/>
  </p:normalViewPr>
  <p:slideViewPr>
    <p:cSldViewPr>
      <p:cViewPr varScale="1">
        <p:scale>
          <a:sx n="74" d="100"/>
          <a:sy n="74" d="100"/>
        </p:scale>
        <p:origin x="-87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16205-E3BC-400C-A673-E527FDCF7F29}" type="datetimeFigureOut">
              <a:rPr lang="pt-BR"/>
              <a:pPr>
                <a:defRPr/>
              </a:pPr>
              <a:t>21/11/2011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649EA-1A1D-4808-8C33-DC397EF8E6F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D1C67-B143-404F-8A38-FA47054348BD}" type="datetimeFigureOut">
              <a:rPr lang="pt-BR"/>
              <a:pPr>
                <a:defRPr/>
              </a:pPr>
              <a:t>21/11/2011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2C136-B2AF-40C5-97A9-CFF2CBACFB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D4411-8EDF-4421-A3FF-2CBA277EA0BD}" type="datetimeFigureOut">
              <a:rPr lang="pt-BR"/>
              <a:pPr>
                <a:defRPr/>
              </a:pPr>
              <a:t>21/11/2011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A4780-4D1D-49D2-AC4D-CC34C35B26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857AB-E536-4AE7-87CC-37C51F0F15A6}" type="datetimeFigureOut">
              <a:rPr lang="pt-BR"/>
              <a:pPr>
                <a:defRPr/>
              </a:pPr>
              <a:t>21/11/2011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4DBB0-2CAA-4D22-9EC4-D40607C7E9C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446C0-620A-4252-8B52-9349DA2013A1}" type="datetimeFigureOut">
              <a:rPr lang="pt-BR"/>
              <a:pPr>
                <a:defRPr/>
              </a:pPr>
              <a:t>21/11/2011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49A0C-5F76-49A5-9EDF-95A3687F53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CE0B6-B04A-491D-9216-CFB0FF88B826}" type="datetimeFigureOut">
              <a:rPr lang="pt-BR"/>
              <a:pPr>
                <a:defRPr/>
              </a:pPr>
              <a:t>21/11/2011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28B77-2EEA-4FE3-BD0B-063A7464E1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249C9-832A-4A13-BACC-A3A0DF62151E}" type="datetimeFigureOut">
              <a:rPr lang="pt-BR"/>
              <a:pPr>
                <a:defRPr/>
              </a:pPr>
              <a:t>21/11/2011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C8EE5F-D114-4E00-B8E9-CF44B5365BD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B5251-668C-4CF7-ABB7-A6BA9B9BFBBF}" type="datetimeFigureOut">
              <a:rPr lang="pt-BR"/>
              <a:pPr>
                <a:defRPr/>
              </a:pPr>
              <a:t>21/11/2011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F42D3-0DC8-465D-B1D7-DF6AC926E2D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C1E30-270D-4635-A974-D8BBB69FB1E2}" type="datetimeFigureOut">
              <a:rPr lang="pt-BR"/>
              <a:pPr>
                <a:defRPr/>
              </a:pPr>
              <a:t>21/11/2011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9AD2E-EC03-40EE-8D94-6EE41EEBCA8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F2C39-DFA4-45A0-8B44-5F9885C85F5F}" type="datetimeFigureOut">
              <a:rPr lang="pt-BR"/>
              <a:pPr>
                <a:defRPr/>
              </a:pPr>
              <a:t>21/11/2011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B174B-78A5-4035-A710-44924520716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BA632-DA72-444C-9BE2-992BE1B6623C}" type="datetimeFigureOut">
              <a:rPr lang="pt-BR"/>
              <a:pPr>
                <a:defRPr/>
              </a:pPr>
              <a:t>21/11/2011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EB964-E6E2-4746-BAF2-7BB529688D5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85786-D7AE-45CB-B0AC-D7B119A3021B}" type="datetimeFigureOut">
              <a:rPr lang="pt-BR"/>
              <a:pPr>
                <a:defRPr/>
              </a:pPr>
              <a:t>21/11/2011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8B611C8-8E4A-4555-9D5E-34A4F1C9AC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000a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  <p:pic>
        <p:nvPicPr>
          <p:cNvPr id="3" name="Picture 26" descr="estrela natal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5" y="714375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6" descr="estrela natal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6" descr="estrela natal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6" descr="estrela natal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6" descr="estrela natal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6" descr="estrela natal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900" y="571480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6" descr="estrela natal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86842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6" descr="estrela natal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6" descr="estrela natal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  <p:sndAc>
      <p:stSnd loop="1">
        <p:snd r:embed="rId2" name="TOCADA LINDA 16...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000a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  <p:pic>
        <p:nvPicPr>
          <p:cNvPr id="4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714375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3900" y="571480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42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m 31" descr="000ao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7936" cy="6858000"/>
          </a:xfrm>
          <a:prstGeom prst="rect">
            <a:avLst/>
          </a:prstGeom>
        </p:spPr>
      </p:pic>
      <p:pic>
        <p:nvPicPr>
          <p:cNvPr id="35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714375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3900" y="571480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42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Imagem 30" descr="000ao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  <p:pic>
        <p:nvPicPr>
          <p:cNvPr id="34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714375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3900" y="571480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42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m 31" descr="000ao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  <p:pic>
        <p:nvPicPr>
          <p:cNvPr id="34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714375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5821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42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m 22" descr="000ao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m 39" descr="000ao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  <p:pic>
        <p:nvPicPr>
          <p:cNvPr id="42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714375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5821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42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m 28" descr="000ao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  <p:pic>
        <p:nvPicPr>
          <p:cNvPr id="31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714375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5821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42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m 33" descr="000ao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  <p:pic>
        <p:nvPicPr>
          <p:cNvPr id="36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714375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5821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42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m 32" descr="000ao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  <p:pic>
        <p:nvPicPr>
          <p:cNvPr id="35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714375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5821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42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m 22" descr="000ao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30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m 32" descr="000ao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  <p:pic>
        <p:nvPicPr>
          <p:cNvPr id="35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714375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71435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58214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86842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642918"/>
            <a:ext cx="1428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m 24" descr="000ao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18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m 49" descr="000ao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3" y="0"/>
            <a:ext cx="9131873" cy="6858000"/>
          </a:xfrm>
          <a:prstGeom prst="rect">
            <a:avLst/>
          </a:prstGeom>
        </p:spPr>
      </p:pic>
      <p:sp>
        <p:nvSpPr>
          <p:cNvPr id="51" name="Rectangle 1"/>
          <p:cNvSpPr>
            <a:spLocks noChangeArrowheads="1"/>
          </p:cNvSpPr>
          <p:nvPr/>
        </p:nvSpPr>
        <p:spPr bwMode="auto">
          <a:xfrm>
            <a:off x="5214942" y="2071678"/>
            <a:ext cx="3143272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Apresentação  e arranjos: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1300" b="1" dirty="0" smtClean="0">
                <a:solidFill>
                  <a:srgbClr val="0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Maria Salete Elizio de Carvalho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Cacoal/RO.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3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1300" b="1" dirty="0" smtClean="0">
                <a:solidFill>
                  <a:srgbClr val="00000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Texto:</a:t>
            </a:r>
            <a:endParaRPr kumimoji="0" lang="fr-FR" sz="13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Carlos Drummond de Andrade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</a:endParaRPr>
          </a:p>
        </p:txBody>
      </p:sp>
      <p:pic>
        <p:nvPicPr>
          <p:cNvPr id="52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3357562"/>
            <a:ext cx="214314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500438"/>
            <a:ext cx="214314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26" descr="estrela natal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357562"/>
            <a:ext cx="214314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17</Words>
  <Application>Microsoft Office PowerPoint</Application>
  <PresentationFormat>Apresentação na tela (4:3)</PresentationFormat>
  <Paragraphs>6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Calibri</vt:lpstr>
      <vt:lpstr>Arial</vt:lpstr>
      <vt:lpstr>Arial Black</vt:lpstr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mmm</dc:creator>
  <cp:lastModifiedBy>mmm</cp:lastModifiedBy>
  <cp:revision>11</cp:revision>
  <dcterms:created xsi:type="dcterms:W3CDTF">2011-11-21T15:03:04Z</dcterms:created>
  <dcterms:modified xsi:type="dcterms:W3CDTF">2011-11-22T00:24:59Z</dcterms:modified>
</cp:coreProperties>
</file>